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88" r:id="rId5"/>
    <p:sldId id="268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6894-38C6-4AD9-8BDF-51810E82B29A}" type="datetimeFigureOut">
              <a:rPr lang="fr-CA" smtClean="0"/>
              <a:t>2025-09-23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1B55-28C5-434A-A4F6-CFA2260A2D2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04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D2926-08C8-4E34-9A10-C48DCA41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B4F2C-2686-4851-B26B-A15F7B93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A5C75-B554-4BF8-8996-3EA3A000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93F61-529A-478D-B078-369E4AB4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FEBCB-6CFA-46CA-9B6C-B5161699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24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F8965-0877-4BD8-BD35-B7D991D8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56DDB7-48B8-4246-8143-F4E646EE2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1836B-15F9-47F2-9F7B-28527BD5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993A-BF96-4281-A1F0-6EDBD35CD84C}" type="datetimeFigureOut">
              <a:rPr lang="fr-CA" smtClean="0"/>
              <a:t>2025-09-23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58BEE-2E18-4023-851D-EAE43699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C6871-27D5-4B28-9F33-062504D0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0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286606-B469-4A04-A4A8-13810820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12E8D3-F4B6-4002-A06A-D704AEFDD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0F77B0-963C-46B4-94A7-9F232C3E4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993A-BF96-4281-A1F0-6EDBD35CD84C}" type="datetimeFigureOut">
              <a:rPr lang="fr-CA" smtClean="0"/>
              <a:t>2025-09-23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E8456-A1A8-4477-962C-307833466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0B665-EB9A-4C3E-A381-50D3AC765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DC18-A3A0-4EAE-B6B5-FB59B2D5BE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8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microsoft.com/office/2007/relationships/hdphoto" Target="../media/hdphoto1.wdp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CC73905-3ECA-4E08-A589-DD28D684E9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6235" y="2219393"/>
            <a:ext cx="3739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</a:rPr>
              <a:t> 1</a:t>
            </a:r>
            <a:r>
              <a:rPr lang="fr-CA" sz="4000" baseline="30000" dirty="0">
                <a:solidFill>
                  <a:schemeClr val="bg1"/>
                </a:solidFill>
              </a:rPr>
              <a:t>er</a:t>
            </a:r>
            <a:r>
              <a:rPr lang="fr-CA" sz="4000" dirty="0">
                <a:solidFill>
                  <a:schemeClr val="bg1"/>
                </a:solidFill>
              </a:rPr>
              <a:t> octobre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2E7E6A-B8E4-EE23-9FFF-00A41F76B925}"/>
              </a:ext>
            </a:extLst>
          </p:cNvPr>
          <p:cNvSpPr txBox="1"/>
          <p:nvPr/>
        </p:nvSpPr>
        <p:spPr>
          <a:xfrm>
            <a:off x="175099" y="291830"/>
            <a:ext cx="684827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CA" sz="4800" b="1" dirty="0">
                <a:solidFill>
                  <a:schemeClr val="bg1"/>
                </a:solidFill>
              </a:rPr>
              <a:t>SÉANCE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0641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0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3529CF-3890-4E0E-BF11-E11FBE43324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18" y="288467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Séance extraordinaire du 1</a:t>
            </a:r>
            <a:r>
              <a:rPr lang="fr-CA" baseline="30000" dirty="0"/>
              <a:t>er</a:t>
            </a:r>
            <a:r>
              <a:rPr lang="fr-CA" dirty="0"/>
              <a:t> octobre 2025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1. Administration et affaires courantes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468CA2-F559-4E27-A7A7-30F206E60A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6251" y="1071182"/>
            <a:ext cx="4211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dirty="0"/>
              <a:t>1.1 	Adoption de l’ordre du jour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E001D-F609-C814-19FD-988352316F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48" y="4144617"/>
            <a:ext cx="12188952" cy="181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F0F59-681D-685E-7ADE-DE86C28587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6626" y="4348954"/>
            <a:ext cx="11315700" cy="1369061"/>
          </a:xfrm>
          <a:prstGeom prst="rect">
            <a:avLst/>
          </a:prstGeom>
          <a:noFill/>
          <a:ln w="57150">
            <a:solidFill>
              <a:srgbClr val="E2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2851D-D821-18B7-81E0-11578658BCE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02637" y="5236039"/>
            <a:ext cx="2313173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nherit"/>
              </a:rPr>
              <a:t>DU JOUR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44FB4-557E-CBAF-C17C-8148AFE5BE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36087" y="4485356"/>
            <a:ext cx="1193062" cy="110799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3E1AA1C1-B70B-8987-E1AF-9CC17E1F1BE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73" y="4224355"/>
            <a:ext cx="1796523" cy="16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413A97-4D78-0662-DD3E-12C6539F067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77529" y="4313806"/>
            <a:ext cx="71107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nherit"/>
              </a:rPr>
              <a:t>À L’ORDRE</a:t>
            </a:r>
          </a:p>
        </p:txBody>
      </p:sp>
    </p:spTree>
    <p:extLst>
      <p:ext uri="{BB962C8B-B14F-4D97-AF65-F5344CB8AC3E}">
        <p14:creationId xmlns:p14="http://schemas.microsoft.com/office/powerpoint/2010/main" val="6308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6B04F-DC58-33BC-BF64-273EC04B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7E0641B-2F5E-F3F1-37DD-CE5587D778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18" y="288467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Séance extraordinaire du 1</a:t>
            </a:r>
            <a:r>
              <a:rPr lang="fr-CA" baseline="30000" dirty="0"/>
              <a:t>er</a:t>
            </a:r>
            <a:r>
              <a:rPr lang="fr-CA" dirty="0"/>
              <a:t> octobre 2025 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1. Administration et affaires courantes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976D4F-C1E9-44A8-CA6D-815015AF9B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6251" y="1071182"/>
            <a:ext cx="5615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1.2	Constatation de l’avis de convocation 	par les membres du conseil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414EB-BFA9-1EB9-2647-67C29009CA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36087" y="4485356"/>
            <a:ext cx="1193062" cy="110799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AB0624A8-5A68-13F7-86C5-B6077067F58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73" y="4224355"/>
            <a:ext cx="1796523" cy="16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6282AC-A608-C3C2-F1A1-7BD52C4E6E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48" y="4144617"/>
            <a:ext cx="12188952" cy="181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Picture 4" descr="Crisnel Marteau et son bloc fabriqué à la main en bois de noyer pour juge  Avocat Student Enchères – Made in USA : Amazon.ca: Fournitures pour le  bureau">
            <a:extLst>
              <a:ext uri="{FF2B5EF4-FFF2-40B4-BE49-F238E27FC236}">
                <a16:creationId xmlns:a16="http://schemas.microsoft.com/office/drawing/2014/main" id="{42E0ED54-D67E-121A-E6E8-3F9EBCC6243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73" y="4439301"/>
            <a:ext cx="2073671" cy="13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9D8D37-0F9A-67CC-38BA-F6155E5E146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48" y="4144617"/>
            <a:ext cx="12188952" cy="181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EC9E8-1B08-F286-EFAC-792107660F6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6626" y="4348954"/>
            <a:ext cx="11315700" cy="1369061"/>
          </a:xfrm>
          <a:prstGeom prst="rect">
            <a:avLst/>
          </a:prstGeom>
          <a:noFill/>
          <a:ln w="57150">
            <a:solidFill>
              <a:srgbClr val="E2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D28CF-C54A-0A09-3377-929302CE5EC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82148" y="4313806"/>
            <a:ext cx="89422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nherit"/>
              </a:rPr>
              <a:t>AVIS</a:t>
            </a:r>
          </a:p>
        </p:txBody>
      </p:sp>
      <p:pic>
        <p:nvPicPr>
          <p:cNvPr id="11" name="Picture 4" descr="Crisnel Marteau et son bloc fabriqué à la main en bois de noyer pour juge  Avocat Student Enchères – Made in USA : Amazon.ca: Fournitures pour le  bureau">
            <a:extLst>
              <a:ext uri="{FF2B5EF4-FFF2-40B4-BE49-F238E27FC236}">
                <a16:creationId xmlns:a16="http://schemas.microsoft.com/office/drawing/2014/main" id="{451A3575-9A59-F730-AB32-CE24486BE505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73" y="4439301"/>
            <a:ext cx="2073671" cy="13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4CD706-168B-D24D-924E-E370867A1C2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76534" y="5249047"/>
            <a:ext cx="4508586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nherit"/>
              </a:rPr>
              <a:t>DE CONVOCATION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390B4F1-7337-CC85-0732-6D6C9E399F2D}"/>
              </a:ext>
            </a:extLst>
          </p:cNvPr>
          <p:cNvSpPr txBox="1"/>
          <p:nvPr/>
        </p:nvSpPr>
        <p:spPr>
          <a:xfrm>
            <a:off x="1326914" y="1938241"/>
            <a:ext cx="9950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dirty="0"/>
              <a:t>Le conseil municipal constate et mentionne que l’avis de convocation a été notifié à tous les membres du conseil municipal conformément au </a:t>
            </a:r>
            <a:r>
              <a:rPr lang="fr-CA" i="1" dirty="0"/>
              <a:t>Code municipal du Québec</a:t>
            </a:r>
            <a:r>
              <a:rPr lang="fr-CA" dirty="0"/>
              <a:t>.</a:t>
            </a:r>
            <a:endParaRPr lang="fr-CA" i="0" u="none" strike="noStrike" baseline="0" dirty="0">
              <a:latin typeface="Calibri-Light"/>
            </a:endParaRPr>
          </a:p>
        </p:txBody>
      </p:sp>
    </p:spTree>
    <p:extLst>
      <p:ext uri="{BB962C8B-B14F-4D97-AF65-F5344CB8AC3E}">
        <p14:creationId xmlns:p14="http://schemas.microsoft.com/office/powerpoint/2010/main" val="308949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93800-7B1C-1AE3-49F0-DEE31A90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611428-C2CB-B0FF-F9D1-52DA5A0A90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18" y="244924"/>
            <a:ext cx="5615576" cy="78271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fr-CA" dirty="0"/>
              <a:t>Séance extraordinaire du 01 octobre 2025</a:t>
            </a:r>
          </a:p>
          <a:p>
            <a:pPr>
              <a:lnSpc>
                <a:spcPts val="1000"/>
              </a:lnSpc>
            </a:pPr>
            <a:r>
              <a:rPr lang="fr-CA" b="1" u="sng" dirty="0"/>
              <a:t>_______________________________________________</a:t>
            </a:r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endParaRPr lang="fr-CA" b="1" u="sng" dirty="0"/>
          </a:p>
          <a:p>
            <a:pPr>
              <a:lnSpc>
                <a:spcPts val="1000"/>
              </a:lnSpc>
            </a:pPr>
            <a:r>
              <a:rPr lang="fr-CA" sz="2400" b="1" dirty="0"/>
              <a:t>1. Administration et affaires courantes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DD0571-F906-35EC-0695-642FCD1D983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6252" y="1071182"/>
            <a:ext cx="4895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1.3	Adoption du programme triennal 	d’immobilisation pour les années 	2026-2027-2028	</a:t>
            </a:r>
          </a:p>
          <a:p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103386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Complément 1">
                <a:extLst>
                  <a:ext uri="{FF2B5EF4-FFF2-40B4-BE49-F238E27FC236}">
                    <a16:creationId xmlns:a16="http://schemas.microsoft.com/office/drawing/2014/main" id="{89E27BA7-F7E2-9AD8-0C62-6CADC0B968E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5360" y="1381563"/>
              <a:ext cx="4975412" cy="31270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Complément 1">
                <a:extLst>
                  <a:ext uri="{FF2B5EF4-FFF2-40B4-BE49-F238E27FC236}">
                    <a16:creationId xmlns:a16="http://schemas.microsoft.com/office/drawing/2014/main" id="{89E27BA7-F7E2-9AD8-0C62-6CADC0B968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60" y="1381563"/>
                <a:ext cx="4975412" cy="31270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50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91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78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C27CDE8C-7253-42AB-AC79-7F321708D1DB}">
  <we:reference id="wa200001661" version="2.1.0.2" store="fr-FR" storeType="OMEX"/>
  <we:alternateReferences>
    <we:reference id="WA200001661" version="2.1.0.2" store="" storeType="OMEX"/>
  </we:alternateReferences>
  <we:properties>
    <we:property name="breaktime.flosim.com_backgroundColour" value="&quot;#0d0d0d&quot;"/>
    <we:property name="breaktime.flosim.com_font" value="&quot;#ffffff&quot;"/>
    <we:property name="breaktime.flosim.com_fontColour" value="&quot;#ffffff&quot;"/>
    <we:property name="breaktime.flosim.com_startMinutes" value="5"/>
    <we:property name="breaktime.flosim.com_time" value="300"/>
    <we:property name="breaktime.flosim.com_type" value="&quot;&quot;"/>
    <we:property name="showcontrols" value="false"/>
    <we:property name="time" value="300"/>
    <we:property name="type" value="&quot;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</Words>
  <Application>Microsoft Office PowerPoint</Application>
  <PresentationFormat>Grand écran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Calibri-Light</vt:lpstr>
      <vt:lpstr>inherit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Roy</dc:creator>
  <cp:lastModifiedBy>Nadine Roy</cp:lastModifiedBy>
  <cp:revision>6</cp:revision>
  <dcterms:created xsi:type="dcterms:W3CDTF">2022-11-30T16:49:22Z</dcterms:created>
  <dcterms:modified xsi:type="dcterms:W3CDTF">2025-09-23T15:15:09Z</dcterms:modified>
</cp:coreProperties>
</file>